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«Высоковский детский сад» 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муниципального образования – Рязанский  муниципальный район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Рязанской области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412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2023-02-22T14:53:18Z</dcterms:created>
  <dcterms:modified xsi:type="dcterms:W3CDTF">2023-08-01T09:43:42Z</dcterms:modified>
</cp:coreProperties>
</file>