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648088-C159-4160-B91E-14A816665AF4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A7581-30C1-4DAF-A673-6977922A1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картинки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1762282" cy="1762282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357166"/>
            <a:ext cx="8143932" cy="898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образовательное учреждение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Высоковский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детский сад»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муниципального образования – Рязанский муниципальный район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0E0E0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Рязанской области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solidFill>
                <a:srgbClr val="0E0E0E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E0E0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ДЛЯ РОДИТЕЛЕЙ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0E0E0E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E0E0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основной образовательной программой дошкольного образовательного учреждения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E0E0E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E0E0E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357166"/>
            <a:ext cx="8358246" cy="52014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образовательная программа разработана на основе примерной основной общеобразовательной программы дошкольного образования «От рождения до школы» под редакцией Н.Е.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Вераксы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Т.С. Комаровой, М.А. Васильевой и парциальных программ: О.А.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Воронкевич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«Добро пожаловать в экологию»;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О.С. Ушакова  «Развитие речи детей дошкольного возраста»;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Н.В. Алешина «Ознакомление с окружающим»;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Е.В. Колесникова «Математические ступеньки»;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Саллинен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«Занятия по изобразительной деятельности»</a:t>
            </a:r>
          </a:p>
          <a:p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Основная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образовательная программа МБДОУ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Высоковский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детский сад» разработана в соответствии со следующими нормативно-правовыми документами: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от 29.12.2012 г. № 273-ФЗ «Об образовании в Российской Федерации»;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17 октября 2013 г. № 1155);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организаций» (Утверждены постановлением Главного государственного санитарного врача Российской от 15 мая 2013 года № 26 «Об утверждении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2.4.3049-13);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от 29.12.2010 № 436-ФЗ «О защите детей от информации, причиняющей вред их здоровью и развитию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714348" y="357166"/>
            <a:ext cx="8286808" cy="5109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Создание условий развития ребенка, открывающих возможности для его позитивной         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создание образовательной развивающей среды, которая представляет собой систему условий социализации и индивидуализации детей.</a:t>
            </a:r>
          </a:p>
          <a:p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психологического здоровья детей, в том числе их эмоционального благополучия;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благоприятных условий 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 другими детьми, взрослыми и миром.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общества.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428596" y="428604"/>
            <a:ext cx="8215370" cy="44935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 ОБЛАСТИ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развития ребенка».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позитивная социализация детей дошкольного возраста, приобщение детей 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нормам, традициям семьи, общества, государства.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1.Усвоение норм и ценностей, принятых в обществе, включая моральные и нравственные ценности;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2.Развитие общения и взаимодействия ребёнка со взрослыми и сверстниками;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3.Становление самостоятельности, целенаправленности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собственных действий;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4.Развитие социального и эмоционального интеллекта, эмоциональной отзывчивости, сопереживания;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5.Формирование уважительного отношения и чувства принадлежности к своей семье и к сообществу детей и взрослых в Организации;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6.Формирование основ безопасного поведения в быту, социуме, природе;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7.Формирование позитивных установок к различным видам труда и творчества;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8.Формирование готовности к совместной деятельности со сверстниками;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9.Формирование первичных представлений о безопасном поведении в быту, социуме, природе;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10.Формирование представлений о некоторых типичных опасных ситуациях и способах поведения в них;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11.Формирование осторожного и осмотрительного отношения к потенциально опасным для человека и окружающего мира природы ситуациям;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12.Воспитание осознанного отношения к выполнению правил безопасности.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85720" y="142852"/>
            <a:ext cx="8643998" cy="67403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«Познавательное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ребенка».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Цель: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познавательных интересов и познавательных способностей детей, которые можно подразделить на сенсорные, интеллектуально-познавательные, интеллектуально-творческие и духовные.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2.Формирование познавательных действий, становление сознания;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3.Развитие воображения и творческой активности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5.Формирование первичных представлений о малой родине и Отечестве, представлений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ценностях народа, об отечественных традициях и праздниках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6.Формирование первичных представлений о планете Земля как общем доме людей, об особенностях её природы, многообразии стран и народов.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начальных представлений о православной вере.</a:t>
            </a:r>
          </a:p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ребенка».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народа и особенностями речевого общения Русской Православной Церкви.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1.Овладение речью как средством общения и культуры;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 Обогащение активного словаря;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Развитие связной, грамматически правильной диалогической и монологической речи;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Развитие звуковой и интонационной культуры речи, фонематического слуха;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Формирование звуковой аналитико-синтетической активности как предпосылки обучения грамоте;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Обогащение активного словаря словами и терминами, характерными для православной культуры;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Знакомство литературой православного содержания.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5386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ребенка».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предпосылок ценностно-смыслового    восприятия    и    понимания    произведений    искусства (словесного, музыкального, изобразительного).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Стимулирование сопереживания персонажам художественных произведений;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/>
              <a:t>   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«Физическое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ребенка»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Развить умения, навыки и интерес к физической культуре, сформировать систему знаний, необходимых для сохранения и укрепления здоровья, как дара, данного Богом.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приобретение опыта в двигательной деятельности: развитие координации и гибкости; равновесия, крупной и мелкой моторики обеих рук.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некоторых видах спорта;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овладение подвижными играми с правилами;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становление целенаправленности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двигательной сфере;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становление ценности здорового образа жизни;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овладение элементарными нормами и правилами (в питании, двигательном режиме, закаливании, при формировании полезных привычек).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8786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РАЗДЕЛЫ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      ДОШКОЛЬНОГО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500174"/>
          <a:ext cx="835824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Целевой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Пояснительная записка: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и задачи программы;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принципы и подходы к формированию программы;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для разработки программы характеристики, в том числе характеристики особенностей развития детей раннего и дошкольного возраста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Планируемые результаты освоения программы (конкретизируют требования ФГОС ДО к целевым ориентирам в обязательной части и части.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Содержательный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Представляет описание 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образовательной деятельности в соответствии с направлениями развития ребенка, представленными пятью образовательными областями;</a:t>
                      </a:r>
                      <a:r>
                        <a:rPr kumimoji="0" lang="ru-RU" sz="14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взаимодействие педагогического коллектива с семьями воспитанников;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описание вариативных форм, методов, способов и средств реализации Программы.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Организационный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Содержит	описание	условий психолого-педагогического сопровождения, материально-технического обеспечения Программы, обеспечение методическими рекомендациями и средствами обучения и воспитания.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Условия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Программы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должны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обеспечивать полноценное развитие личности 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всех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основных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образовательных областях, через: </a:t>
            </a:r>
          </a:p>
        </p:txBody>
      </p:sp>
      <p:sp>
        <p:nvSpPr>
          <p:cNvPr id="4" name="Шестиугольник 3"/>
          <p:cNvSpPr/>
          <p:nvPr/>
        </p:nvSpPr>
        <p:spPr>
          <a:xfrm>
            <a:off x="428596" y="2000240"/>
            <a:ext cx="1928826" cy="1571636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Различные виды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детской деятельности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2000232" y="2786058"/>
            <a:ext cx="1857388" cy="1643074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428992" y="3643314"/>
            <a:ext cx="1785950" cy="1643074"/>
          </a:xfrm>
          <a:prstGeom prst="hexag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детей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4857752" y="2857496"/>
            <a:ext cx="1785950" cy="1643074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родителями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6286512" y="1785926"/>
            <a:ext cx="1857388" cy="200026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               </a:t>
            </a:r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</a:t>
            </a:r>
            <a:r>
              <a:rPr lang="ru-RU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ВЫ С НАМИ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1095</Words>
  <Application>Microsoft Office PowerPoint</Application>
  <PresentationFormat>Экран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2020-01-24T15:46:40Z</dcterms:created>
  <dcterms:modified xsi:type="dcterms:W3CDTF">2020-01-24T16:43:06Z</dcterms:modified>
</cp:coreProperties>
</file>